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E4A7-FAEC-4581-A7D9-82CA1A45A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888CCC-4E4F-487E-B16D-B1AE6CF19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C1570-C8A6-4426-8583-CCAC77437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860FA-01BC-45C6-A5BF-66F5AF39F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AF864D-9F71-46EC-AE55-69F20F66C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4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303DA-D5E6-462D-A00E-81F6FE259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7048DC-6750-4AFB-A61D-FBF321801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3EACD-E5D6-49CC-8C43-F76345120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27631-3CEF-44DC-AD88-8157CE13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5D181-426E-483F-9ECB-F24EBF7B1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3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F0ECF7-42F9-4A33-829B-7F86541491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7D0335-C74C-422C-9C99-B201D152CB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5264F-4C53-4DD4-A3AA-8C85DA7AD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CC6A0-16AA-4520-B18E-F000506A1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ECBA6-87DD-42E5-B3FB-BEC755450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11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BD6DB-9F63-4259-B14B-4186B490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92D59-45E8-4A4A-BEBE-89AA52BDE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2EFCE-58D4-43A9-84DA-90D54395D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99C11-999E-43F5-A1E9-5219585F4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2A56C-A165-4D3D-AACC-8630D7C8F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01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74C5D-1337-4706-9ADF-860FE50D3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69C7AC-3F2C-46B7-A1D0-178E045E5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F8916-0510-41DD-9D8E-5C3CB50A7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823867-ADC5-43C8-8644-150867CF4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A2C93-8D3A-4481-A292-DC2CFF770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3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533EE-4ECE-40AF-8442-4D82D2F3D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A439E-4C39-485E-8658-DF8E5863E2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37835D-F778-4930-B649-1FBDB2B198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FB6BA-6384-4D93-99BD-73818D161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E948D5-0935-4D0D-88AA-F8D345DAA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CC3E5-6CE9-4EEC-A4F6-B9048793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5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58429-8B3B-44A3-A35C-483649E93D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877E9-EEB6-487F-BF55-1F96B9752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0E5DE-A7A2-4426-A4D7-747711E95D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0D6AC2-CBC1-4420-8370-39609A3128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EB50D4-4CFB-40B2-9823-D5468CAB08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AC0254-6B42-491C-8AF4-E7F050527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BB9A89-DD92-4FE2-BD7A-97F9AD05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E22CE8-403E-46A5-B084-46818D56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70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A2F1C-F75E-458E-900F-7F6750BC0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3D49E4-0C67-4F16-808C-619AC669B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48D28B-1797-4734-8157-A767D85F9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381C3-0827-47AB-BBCA-D0AF63B1E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555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24016B-26C8-4ED5-B70F-F7756F9E1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6EAD6F-656D-4E81-9B95-36665D8CD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D09D5-4232-486D-91A8-A9DC0514B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99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8C1A6-8DF8-4EB9-8F86-02C240ED9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C0420-43A2-40E7-8465-98DFFE0AD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26C552-7202-447F-BD15-964B43114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37023-1202-4C76-9E3F-1FF66E51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CCBD64-BA66-4120-A739-4DA5113D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E1CACE-580A-4870-A4E6-14B744C7D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71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AB220-1F5C-4F5B-BFDE-9C0E56839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543F30-FD81-4786-A28D-35926181B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5948AE-F624-4032-A58A-34DB11C02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82294-0B3E-4ED4-A671-0784071A7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1E6048-4D17-4C8B-A2F7-5AFE1A7D5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12C86-6891-486E-B476-3EDCFE36A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92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95191D-919C-4503-BD5B-AEC402109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AC2BD-F7B9-4CD3-8125-56203A4792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8068E-A0A6-43B1-A483-88AC164D58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7482C-A341-4ABE-AB74-7392AD928B19}" type="datetimeFigureOut">
              <a:rPr lang="en-US" smtClean="0"/>
              <a:t>8/13/2022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35044-1E9C-4124-9DB8-22DD6F20F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CB8C7-2381-4ACE-B870-CAE2D2309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09F4A-2CBF-4A15-B174-E3A230E8F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5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serendipstudio.org/exchange/bioactivities/coronavirusvaccin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nytimes.com/interactive/2021/10/28/us/covid-breakthrough-cases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times.com/2022/01/11/briefing/omicron-deaths-vaccinated-vs-unvaccinated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times.com/2022/01/11/briefing/omicron-deaths-vaccinated-vs-unvaccinated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71023-C458-4839-A38B-8CFA11E5A9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37929"/>
          </a:xfrm>
        </p:spPr>
        <p:txBody>
          <a:bodyPr/>
          <a:lstStyle/>
          <a:p>
            <a:r>
              <a:rPr lang="en-US" dirty="0"/>
              <a:t>Covid-19 Vaccines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5683E-BE4F-4209-B0FB-F9FD6A83E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94" y="3602038"/>
            <a:ext cx="11066802" cy="88450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https://serendipstudio.org/exchange/bioactivities/coronavirusvaccine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87035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6E43825-B56A-40C4-BD7E-B1FEE060B58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647" t="3299" r="2084"/>
          <a:stretch/>
        </p:blipFill>
        <p:spPr bwMode="auto">
          <a:xfrm>
            <a:off x="2584793" y="923577"/>
            <a:ext cx="5544310" cy="53061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399B88-0FCD-4B40-9AD3-11BA4F9FF24C}"/>
              </a:ext>
            </a:extLst>
          </p:cNvPr>
          <p:cNvSpPr txBox="1"/>
          <p:nvPr/>
        </p:nvSpPr>
        <p:spPr>
          <a:xfrm>
            <a:off x="8397928" y="4352284"/>
            <a:ext cx="3454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cs typeface="Times New Roman" panose="02020603050405020304" pitchFamily="18" charset="0"/>
              </a:rPr>
              <a:t>Recent Covid-19 Trends for Vaccinated vs. Unvaccinated People in the US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200" dirty="0"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ea typeface="Times New Roman" panose="02020603050405020304" pitchFamily="18" charset="0"/>
              </a:rPr>
              <a:t>The data are for 14 states and two cities in the US. As of October 2021, approximately 92% of vaccinated people in the US had received either of the mRNA vaccines and 8% had received the Johnson &amp; Johnson vaccine.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(</a:t>
            </a:r>
            <a:r>
              <a:rPr lang="en-US" sz="1000" dirty="0">
                <a:hlinkClick r:id="rId4"/>
              </a:rPr>
              <a:t>https://www.nytimes.com/interactive/2021/10/28/us/covid-breakthrough-cases.html</a:t>
            </a:r>
            <a:r>
              <a:rPr lang="en-US" sz="1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4836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135D385-B549-44A2-88B7-73F762CF1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0"/>
            <a:ext cx="52959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10625A-F21F-4BF1-A761-2A4BB9D19F8B}"/>
              </a:ext>
            </a:extLst>
          </p:cNvPr>
          <p:cNvSpPr txBox="1"/>
          <p:nvPr/>
        </p:nvSpPr>
        <p:spPr>
          <a:xfrm>
            <a:off x="9121298" y="4726256"/>
            <a:ext cx="246973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increase in cases at the end of 2021 and the beginning of 2022 was due to the spread of the Omicron variant. </a:t>
            </a:r>
            <a:r>
              <a:rPr lang="en-US" sz="1200" dirty="0"/>
              <a:t>(</a:t>
            </a:r>
            <a:r>
              <a:rPr lang="en-US" sz="1200" dirty="0">
                <a:hlinkClick r:id="rId3"/>
              </a:rPr>
              <a:t>https://www.nytimes.com/2022/01/11/briefing/omicron-deaths-vaccinated-vs-unvaccinated.html</a:t>
            </a:r>
            <a:r>
              <a:rPr lang="en-US" sz="12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338291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ata is age adjusted. Recent data may be incomplete.">
            <a:extLst>
              <a:ext uri="{FF2B5EF4-FFF2-40B4-BE49-F238E27FC236}">
                <a16:creationId xmlns:a16="http://schemas.microsoft.com/office/drawing/2014/main" id="{7B7FE6E7-9327-4601-9A90-FDC0CB17ED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225" y="0"/>
            <a:ext cx="52895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6B57B5A-D574-41BA-8603-C49F9D1F6478}"/>
              </a:ext>
            </a:extLst>
          </p:cNvPr>
          <p:cNvSpPr txBox="1"/>
          <p:nvPr/>
        </p:nvSpPr>
        <p:spPr>
          <a:xfrm>
            <a:off x="9121298" y="4726256"/>
            <a:ext cx="246973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The increase in cases at the end of 2021 and the beginning of 2022 was due to the spread of the Omicron variant. </a:t>
            </a:r>
            <a:r>
              <a:rPr lang="en-US" sz="1200" dirty="0"/>
              <a:t>(</a:t>
            </a:r>
            <a:r>
              <a:rPr lang="en-US" sz="1200" dirty="0">
                <a:hlinkClick r:id="rId3"/>
              </a:rPr>
              <a:t>https://www.nytimes.com/2022/01/11/briefing/omicron-deaths-vaccinated-vs-unvaccinated.html</a:t>
            </a:r>
            <a:r>
              <a:rPr lang="en-US" sz="12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894025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4D8758C-16F7-3DB6-253F-6FA5F43F18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0"/>
            <a:ext cx="97424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007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173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Covid-19 Vaccines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Vaccines</dc:title>
  <dc:creator>Waldron, Ingrid L</dc:creator>
  <cp:lastModifiedBy>Waldron, Ingrid L</cp:lastModifiedBy>
  <cp:revision>7</cp:revision>
  <cp:lastPrinted>2022-01-20T15:27:45Z</cp:lastPrinted>
  <dcterms:created xsi:type="dcterms:W3CDTF">2022-01-14T14:11:59Z</dcterms:created>
  <dcterms:modified xsi:type="dcterms:W3CDTF">2022-08-13T21:48:11Z</dcterms:modified>
</cp:coreProperties>
</file>